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FFE1"/>
    <a:srgbClr val="FFFFFF"/>
    <a:srgbClr val="D2FED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36223-29E6-4320-9832-4E15B2EF3758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100000">
              <a:srgbClr val="E2FFE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1500174"/>
            <a:ext cx="81439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№2</a:t>
            </a: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ФИЗИОЛОГИЧЕСКИЕ НОРМЫ ПОТРЕБНОСТИ ОРГАНИЗМА В ЭНЕРГИИ И ПИЩЕВЫХ ВЕЩЕСТВАХ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ТЕРМИНЫ  И ОПРЕДЕЛЕНИЯ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100000">
              <a:srgbClr val="E2FFE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42852"/>
            <a:ext cx="871543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Нормы физиологических потребностей в энергии и пищевых веществах для различных групп населения Российской Федерации Методические рекомендации МР 2.3.1.2432 -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08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Физиологическая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потребность в энергии и пищевых веществах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это необходимая совокупность алиментарных факторов для поддержания динамического равновесия между человеком, как сформировавшимся в процессе эволюции биологическим видом, и окружающей средой, и направленная на обеспечение жизнедеятельности, сохранения и воспроизводства вида и поддержания адаптационного потенциала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«Нормы физиологических потребностей в энергии и пищевых веществах» - усредненная величина необходимого поступления пищевых и биологически активных веществ, обеспечивающая оптимальную реализацию физиолого-биохимических процессов, закрепленных в генотипе человека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100000">
              <a:srgbClr val="E2FFE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14282" y="117693"/>
            <a:ext cx="8715436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Нормы» базируются на основных положениях Концепции оптимального питания: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энергетическая ценность рациона человека должна соответствовать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энерготратам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организма;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величины потребления основных пищевых веществ – белков, жиров и углеводов – должны находиться в пределах физиологически необходимых соотношений между ними. В рационе предусматриваются физиологически необходимые количества животных белков – источников незаменимых аминокислот, физиологические пропорции ненасыщенных и полиненасыщенных жирных кислот, оптимальное количество витаминов;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содержание макроэлементов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эссенциальных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микроэлементов должно соответствовать физиологическим потребностям человека;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содержание минорных и биологически активных веществ в пище должно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соответствовать их адекватным уровням потребления.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100000">
              <a:srgbClr val="E2FFE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42844" y="9971"/>
            <a:ext cx="8786874" cy="6848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Термины и определения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Белки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высокомолекулярные азотсодержащие биополимеры, состоящие из аминокислот. Выполняют пластическую, энергетическую, каталитическую, гормональную, регуляторную, защитную, транспортную, энергетическую и другие функции.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Величина основного обмена (ВОО)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минимальное количество энергии, необходимое для осуществления жизненно важных процессов, то есть затраты энергии на выполнение всех физиологических, биохимических процессов, на функционирование органов и систем организма в состоянии температурного комфорта (20 </a:t>
            </a:r>
            <a:r>
              <a:rPr kumimoji="0" lang="ru-RU" sz="22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º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полного физического и психического покоя натощак.</a:t>
            </a:r>
            <a:endParaRPr lang="ru-RU" sz="22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Верхний допустимый уровень потребления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наибольший уровень суточного потребления пищевых и биологически активных веществ, который не представляет опасности развития неблагоприятных воздействий на показатели состояния здоровья практически у всех лиц (конкретной) из общей популяции. По мере увеличения потребления сверх этих величин потенциальный риск неблагоприятных воздействий возрастает.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100000">
              <a:srgbClr val="E2FFE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42844" y="0"/>
            <a:ext cx="9001156" cy="652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Витаминоподобные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вещества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вещества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животного и растительного происхождения с доказанной ролью в обмене веществ и энергии, сходные по своему физиологическому действию с витаминами.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Витамины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группа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эссенциальных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микронутриентов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участвующих в регуляции и ферментативном обеспечении большинства метаболических процессов.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Жиры (липиды)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сложные эфиры глицерина и высших жирных карбоновых кислот, являются важнейшими источниками энергии. До 95% всех липидов - простые нейтральные липиды (глицериды).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Макронутриенты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пищевые вещества (белки, жиры и углеводы), необходимые человеку в количествах, измеряемых граммами, обеспечивают пластические, энергетические и иные потребности организма.</a:t>
            </a:r>
            <a:endParaRPr kumimoji="0" lang="ru-RU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Микронутриенты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пищевые вещества (витамины, минеральные вещества и микроэлементы), которые содержатся в пище в очень малых количествах – миллиграммах или микрограммах. Они не являются источниками энергии, но участвуют в усвоении пищи, регуляции функций, осуществлении процессов роста, адаптации и развития организма.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100000">
              <a:srgbClr val="E2FFE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42844" y="214290"/>
            <a:ext cx="9001156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Минорные и биологически активные вещества пищи с установленным физиологическим действием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природные вещества пищи установленной химической структуры, присутствуют в ней в миллиграммах и микрограммах, играют важную и доказанную роль в адаптационных реакциях организма, поддержании здоровья, но не являются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эссенциальными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пищевыми веществами.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Незаменимые (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эссенциальные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пищевые вещества, не образуются в организме человека и обязательно поступают с пищей для обеспечения его жизнедеятельности. Их дефицит в питании приводит к развитию патологических состояний.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Нормы физиологических потребностей в энергии и пищевых веществах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усредненная величина необходимого поступления пищевых и биологически активных веществ, обеспечивающая оптимальную реализацию физиолого-биохимических процессов, закрепленных в генотипе человека.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100000">
              <a:srgbClr val="E2FFE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357166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Пищевые волокна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высокомолекулярные углеводы (целлюлоза, пектины и др., в т.ч. некоторые резистентные к амилазе виды крахмалов), главным образом растительной природы, устойчивы к перевариванию и усвоению в желудочно-кишечном тракте.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Рекомендуемый уровень адекватного потребления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уровень суточного потребления пищевых и биологически активных веществ, установленный на основании расчетных или экспериментально определенных величин, или оценок потребления пищевых и биологически активных веществ группой/группами практически здоровых людей.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Углеводы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полиатомные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альдегидо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кетоспирты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простые (моносахариды и дисахариды), сложные (олигосахариды, полисахариды), являются основными источниками энергии для человека. Некоторые углеводы, в частности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аминосахара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входят в состав гликопротеидов.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100000">
              <a:srgbClr val="E2FFE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42844" y="0"/>
            <a:ext cx="9001156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Физиологическая потребность в энергии и пищевых веществах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это необходимая совокупность алиментарных факторов для поддержания динамического равновесия между человеком, как сформировавшимся в процессе эволюции биологическим видом, и окружающей средой, и направленная на обеспечение жизнедеятельности, сохранения и воспроизводства вида и поддержания адаптационного потенциала.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Энергетический баланс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равновесное состояние между поступающей с пищей энергией и ее затратами на все виды физической активности, на поддержание основного обмена, роста, развития, и дополнительными затратами у женщин при беременности и грудном вскармливании.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Энерготраты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суточные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сумма суточных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энерготрат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организма, состоящая из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энерготрат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основного обмена, затрат энергии на физическую активность, специфическое динамическое действие пищи (пищевой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термогенез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холодовой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термогенез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рост и формирование тканей у детей и дополнительных затрат энергии у беременных и кормящих грудью женщин.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850</Words>
  <Application>Microsoft Office PowerPoint</Application>
  <PresentationFormat>Экран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Ruslan</dc:creator>
  <cp:lastModifiedBy>Ruslan</cp:lastModifiedBy>
  <cp:revision>4</cp:revision>
  <dcterms:created xsi:type="dcterms:W3CDTF">2016-01-26T04:46:17Z</dcterms:created>
  <dcterms:modified xsi:type="dcterms:W3CDTF">2021-01-13T05:18:54Z</dcterms:modified>
</cp:coreProperties>
</file>